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3208000" cy="9906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4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410112-361D-451A-BE65-FD042DB4E67C}" v="5" dt="2026-05-14T09:34:07.8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800" y="72"/>
      </p:cViewPr>
      <p:guideLst>
        <p:guide orient="horz" pos="3120"/>
        <p:guide pos="4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621191"/>
            <a:ext cx="112268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1000" y="5202944"/>
            <a:ext cx="99060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AF3F-2BE0-4636-B149-0F2F95C5F609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E710A-1C7B-4111-852C-AB047887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248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AF3F-2BE0-4636-B149-0F2F95C5F609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E710A-1C7B-4111-852C-AB047887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818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1976" y="527403"/>
            <a:ext cx="2847975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8051" y="527403"/>
            <a:ext cx="8378825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AF3F-2BE0-4636-B149-0F2F95C5F609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E710A-1C7B-4111-852C-AB047887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752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AF3F-2BE0-4636-B149-0F2F95C5F609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E710A-1C7B-4111-852C-AB047887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980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1172" y="2469624"/>
            <a:ext cx="11391900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1172" y="6629226"/>
            <a:ext cx="11391900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82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82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82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82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82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82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82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82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AF3F-2BE0-4636-B149-0F2F95C5F609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E710A-1C7B-4111-852C-AB047887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219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8050" y="2637014"/>
            <a:ext cx="561340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86550" y="2637014"/>
            <a:ext cx="561340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AF3F-2BE0-4636-B149-0F2F95C5F609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E710A-1C7B-4111-852C-AB047887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340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527405"/>
            <a:ext cx="11391900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9772" y="2428347"/>
            <a:ext cx="5587602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9772" y="3618442"/>
            <a:ext cx="5587602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6551" y="2428347"/>
            <a:ext cx="5615120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86551" y="3618442"/>
            <a:ext cx="5615120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AF3F-2BE0-4636-B149-0F2F95C5F609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E710A-1C7B-4111-852C-AB047887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64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AF3F-2BE0-4636-B149-0F2F95C5F609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E710A-1C7B-4111-852C-AB047887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116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AF3F-2BE0-4636-B149-0F2F95C5F609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E710A-1C7B-4111-852C-AB047887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910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660400"/>
            <a:ext cx="4259924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5120" y="1426283"/>
            <a:ext cx="6686550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9770" y="2971800"/>
            <a:ext cx="425992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AF3F-2BE0-4636-B149-0F2F95C5F609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E710A-1C7B-4111-852C-AB047887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376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660400"/>
            <a:ext cx="4259924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15120" y="1426283"/>
            <a:ext cx="6686550" cy="7039681"/>
          </a:xfrm>
        </p:spPr>
        <p:txBody>
          <a:bodyPr anchor="t"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9770" y="2971800"/>
            <a:ext cx="425992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AF3F-2BE0-4636-B149-0F2F95C5F609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E710A-1C7B-4111-852C-AB047887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918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8050" y="527405"/>
            <a:ext cx="11391900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8050" y="2637014"/>
            <a:ext cx="11391900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8050" y="9181397"/>
            <a:ext cx="29718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A5AF3F-2BE0-4636-B149-0F2F95C5F609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5150" y="9181397"/>
            <a:ext cx="4457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8150" y="9181397"/>
            <a:ext cx="29718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3E710A-1C7B-4111-852C-AB0478876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203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6496E1F4-11A4-9805-68BF-34E28F1B8A11}"/>
              </a:ext>
            </a:extLst>
          </p:cNvPr>
          <p:cNvSpPr txBox="1"/>
          <p:nvPr/>
        </p:nvSpPr>
        <p:spPr>
          <a:xfrm>
            <a:off x="1068713" y="930729"/>
            <a:ext cx="11504317" cy="867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</a:rPr>
              <a:t>Flooding Resilience Roadshow for Homes </a:t>
            </a:r>
          </a:p>
          <a:p>
            <a:pPr algn="ctr"/>
            <a:r>
              <a:rPr lang="en-GB" sz="2400" dirty="0"/>
              <a:t>At Stoke St Mary Village Hall on Wednesday 20 May 2026</a:t>
            </a:r>
          </a:p>
          <a:p>
            <a:pPr algn="ctr"/>
            <a:r>
              <a:rPr lang="en-GB" sz="2400" dirty="0"/>
              <a:t>Pop-in / Pop-out from 2.30pm to 6.30pm</a:t>
            </a:r>
          </a:p>
          <a:p>
            <a:pPr algn="ctr"/>
            <a:endParaRPr lang="en-GB" sz="2400" dirty="0"/>
          </a:p>
          <a:p>
            <a:pPr algn="ctr"/>
            <a:endParaRPr lang="en-GB" dirty="0"/>
          </a:p>
          <a:p>
            <a:pPr algn="ctr"/>
            <a:endParaRPr lang="en-GB" sz="1600" dirty="0"/>
          </a:p>
          <a:p>
            <a:pPr algn="ctr"/>
            <a:endParaRPr lang="en-GB" sz="1600" dirty="0"/>
          </a:p>
          <a:p>
            <a:pPr algn="ctr"/>
            <a:endParaRPr lang="en-GB" sz="1600" dirty="0"/>
          </a:p>
          <a:p>
            <a:pPr algn="ctr"/>
            <a:endParaRPr lang="en-GB" sz="1600" dirty="0"/>
          </a:p>
          <a:p>
            <a:pPr algn="ctr"/>
            <a:endParaRPr lang="en-GB" sz="1600" dirty="0"/>
          </a:p>
          <a:p>
            <a:pPr algn="ctr"/>
            <a:endParaRPr lang="en-GB" sz="1600" dirty="0"/>
          </a:p>
          <a:p>
            <a:pPr algn="ctr"/>
            <a:endParaRPr lang="en-GB" sz="1600" dirty="0"/>
          </a:p>
          <a:p>
            <a:pPr algn="ctr"/>
            <a:endParaRPr lang="en-GB" sz="1600" dirty="0"/>
          </a:p>
          <a:p>
            <a:pPr algn="ctr"/>
            <a:endParaRPr lang="en-GB" sz="1600" dirty="0"/>
          </a:p>
          <a:p>
            <a:pPr algn="ctr"/>
            <a:endParaRPr lang="en-GB" sz="1600" dirty="0"/>
          </a:p>
          <a:p>
            <a:pPr algn="ctr"/>
            <a:endParaRPr lang="en-GB" sz="2400" dirty="0"/>
          </a:p>
          <a:p>
            <a:pPr algn="ctr"/>
            <a:r>
              <a:rPr lang="en-GB" sz="24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Displays of home flood defence equipment, </a:t>
            </a:r>
          </a:p>
          <a:p>
            <a:pPr algn="ctr"/>
            <a:r>
              <a:rPr lang="en-GB" sz="24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advice from experts at Somerset Rivers Authority </a:t>
            </a:r>
          </a:p>
          <a:p>
            <a:pPr algn="ctr"/>
            <a:r>
              <a:rPr lang="en-GB" sz="24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and the Emergency Volunteer Action Group.</a:t>
            </a:r>
          </a:p>
          <a:p>
            <a:pPr algn="ctr"/>
            <a:r>
              <a:rPr lang="en-GB" sz="24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Home flood defence presentations </a:t>
            </a:r>
          </a:p>
          <a:p>
            <a:pPr algn="ctr"/>
            <a:r>
              <a:rPr lang="en-GB" sz="24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at 3.30pm and 5.45pm </a:t>
            </a:r>
          </a:p>
          <a:p>
            <a:pPr algn="ctr"/>
            <a:endParaRPr lang="en-GB" sz="2400" i="1" dirty="0"/>
          </a:p>
          <a:p>
            <a:pPr algn="ctr"/>
            <a:endParaRPr lang="en-GB" sz="1400" i="1" dirty="0"/>
          </a:p>
          <a:p>
            <a:pPr algn="ctr"/>
            <a:endParaRPr lang="en-GB" sz="1400" i="1" dirty="0"/>
          </a:p>
          <a:p>
            <a:pPr algn="ctr"/>
            <a:r>
              <a:rPr lang="en-GB" dirty="0"/>
              <a:t>Sponsored by Stoke St Mary Parish Council, </a:t>
            </a:r>
          </a:p>
          <a:p>
            <a:pPr algn="ctr"/>
            <a:r>
              <a:rPr lang="en-GB" dirty="0"/>
              <a:t>Somerset Rivers Authority and the Emergency Volunteer Action Group</a:t>
            </a:r>
          </a:p>
          <a:p>
            <a:pPr algn="ctr"/>
            <a:r>
              <a:rPr lang="en-GB" dirty="0"/>
              <a:t>Any questions?  </a:t>
            </a:r>
          </a:p>
          <a:p>
            <a:pPr algn="ctr"/>
            <a:r>
              <a:rPr lang="en-GB" dirty="0"/>
              <a:t>Email:   cllr.graeme.watt@stokestmaryparish.gov.uk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D47B8E2-859F-25A3-3AEE-870410F81B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0501" y="5357785"/>
            <a:ext cx="1635419" cy="2783291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15C26C6C-D247-4AA7-BD6C-A848A2AE03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827321" y="2590969"/>
            <a:ext cx="1826659" cy="1906209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F925F5D2-9EBE-5F19-8798-1AF92EB9B3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30594" y="6059271"/>
            <a:ext cx="2783291" cy="1380316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6CCB27D4-3C40-85DD-4049-EEC57AD1C8D6}"/>
              </a:ext>
            </a:extLst>
          </p:cNvPr>
          <p:cNvSpPr txBox="1"/>
          <p:nvPr/>
        </p:nvSpPr>
        <p:spPr>
          <a:xfrm>
            <a:off x="1391651" y="3220907"/>
            <a:ext cx="4072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i="1" dirty="0">
                <a:solidFill>
                  <a:schemeClr val="accent3"/>
                </a:solidFill>
              </a:rPr>
              <a:t>Information on Free Home Surveys from EVAG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7A473A5-BE0D-3E8F-2D0E-DF4ABF530890}"/>
              </a:ext>
            </a:extLst>
          </p:cNvPr>
          <p:cNvSpPr txBox="1"/>
          <p:nvPr/>
        </p:nvSpPr>
        <p:spPr>
          <a:xfrm>
            <a:off x="8549029" y="3242503"/>
            <a:ext cx="4072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i="1" dirty="0">
                <a:solidFill>
                  <a:schemeClr val="accent3"/>
                </a:solidFill>
              </a:rPr>
              <a:t>Information on Grants for</a:t>
            </a:r>
          </a:p>
          <a:p>
            <a:pPr algn="ctr"/>
            <a:r>
              <a:rPr lang="en-GB" i="1" dirty="0">
                <a:solidFill>
                  <a:schemeClr val="accent3"/>
                </a:solidFill>
              </a:rPr>
              <a:t>Emergency Equipment</a:t>
            </a:r>
          </a:p>
        </p:txBody>
      </p:sp>
    </p:spTree>
    <p:extLst>
      <p:ext uri="{BB962C8B-B14F-4D97-AF65-F5344CB8AC3E}">
        <p14:creationId xmlns:p14="http://schemas.microsoft.com/office/powerpoint/2010/main" val="3110988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98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Graeme Watt</dc:creator>
  <cp:lastModifiedBy>Sarah Fisher</cp:lastModifiedBy>
  <cp:revision>2</cp:revision>
  <dcterms:created xsi:type="dcterms:W3CDTF">2026-04-15T16:59:53Z</dcterms:created>
  <dcterms:modified xsi:type="dcterms:W3CDTF">2026-05-14T19:04:58Z</dcterms:modified>
</cp:coreProperties>
</file>